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9974" autoAdjust="0"/>
    <p:restoredTop sz="86482" autoAdjust="0"/>
  </p:normalViewPr>
  <p:slideViewPr>
    <p:cSldViewPr>
      <p:cViewPr>
        <p:scale>
          <a:sx n="123" d="100"/>
          <a:sy n="123" d="100"/>
        </p:scale>
        <p:origin x="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20F80C-DCD4-4B45-A40B-BC338D63FD9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56D5C-04B3-4377-B5EC-9F9A1AAF02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981200"/>
            <a:ext cx="6172200" cy="1894362"/>
          </a:xfrm>
        </p:spPr>
        <p:txBody>
          <a:bodyPr/>
          <a:lstStyle/>
          <a:p>
            <a:r>
              <a:rPr lang="en-US" dirty="0"/>
              <a:t>CANS in team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/>
          <a:lstStyle/>
          <a:p>
            <a:r>
              <a:rPr lang="en-US" dirty="0"/>
              <a:t>Cori Enos, LICSW</a:t>
            </a:r>
          </a:p>
        </p:txBody>
      </p:sp>
    </p:spTree>
    <p:extLst>
      <p:ext uri="{BB962C8B-B14F-4D97-AF65-F5344CB8AC3E}">
        <p14:creationId xmlns:p14="http://schemas.microsoft.com/office/powerpoint/2010/main" val="21083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complete within a team meeting?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multiple perspectives  </a:t>
            </a:r>
          </a:p>
          <a:p>
            <a:r>
              <a:rPr lang="en-US" dirty="0"/>
              <a:t>Collaborative</a:t>
            </a:r>
          </a:p>
          <a:p>
            <a:r>
              <a:rPr lang="en-US" dirty="0"/>
              <a:t>Shared vision </a:t>
            </a:r>
          </a:p>
          <a:p>
            <a:r>
              <a:rPr lang="en-US" dirty="0"/>
              <a:t>Facilitates communication</a:t>
            </a:r>
          </a:p>
          <a:p>
            <a:r>
              <a:rPr lang="en-US" dirty="0"/>
              <a:t>Informs service/intervention planning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cap="small" dirty="0">
                <a:solidFill>
                  <a:srgbClr val="575F6D"/>
                </a:solidFill>
                <a:ea typeface="+mj-ea"/>
                <a:cs typeface="+mj-cs"/>
              </a:rPr>
              <a:t>Types of meetings it can be completed within?</a:t>
            </a:r>
          </a:p>
          <a:p>
            <a:r>
              <a:rPr lang="en-US" dirty="0"/>
              <a:t>IEP/school meetings</a:t>
            </a:r>
          </a:p>
          <a:p>
            <a:r>
              <a:rPr lang="en-US" dirty="0"/>
              <a:t>Coordinated Service Plans/Act 264 meetings</a:t>
            </a:r>
          </a:p>
          <a:p>
            <a:r>
              <a:rPr lang="en-US" dirty="0"/>
              <a:t>Family Safety planning meetings</a:t>
            </a:r>
          </a:p>
          <a:p>
            <a:r>
              <a:rPr lang="en-US" dirty="0"/>
              <a:t>Any team meeting where youth’s Needs and Strengths are discussed!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attend?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Youth</a:t>
            </a:r>
          </a:p>
          <a:p>
            <a:r>
              <a:rPr lang="en-US" dirty="0"/>
              <a:t>Family </a:t>
            </a:r>
          </a:p>
          <a:p>
            <a:r>
              <a:rPr lang="en-US" dirty="0"/>
              <a:t>School representative </a:t>
            </a:r>
          </a:p>
          <a:p>
            <a:r>
              <a:rPr lang="en-US" dirty="0"/>
              <a:t>Service providers</a:t>
            </a:r>
          </a:p>
          <a:p>
            <a:r>
              <a:rPr lang="en-US" dirty="0"/>
              <a:t>DCF, if applicable </a:t>
            </a:r>
          </a:p>
          <a:p>
            <a:r>
              <a:rPr lang="en-US" dirty="0"/>
              <a:t>Certified CANS administrator </a:t>
            </a:r>
          </a:p>
        </p:txBody>
      </p:sp>
    </p:spTree>
    <p:extLst>
      <p:ext uri="{BB962C8B-B14F-4D97-AF65-F5344CB8AC3E}">
        <p14:creationId xmlns:p14="http://schemas.microsoft.com/office/powerpoint/2010/main" val="305351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Getting everyone to the table. </a:t>
            </a:r>
          </a:p>
          <a:p>
            <a:r>
              <a:rPr lang="en-US" dirty="0"/>
              <a:t>Team member disagreements on needs/strengths</a:t>
            </a:r>
          </a:p>
          <a:p>
            <a:r>
              <a:rPr lang="en-US" dirty="0"/>
              <a:t>Not enough info to score entire CANS </a:t>
            </a:r>
          </a:p>
          <a:p>
            <a:r>
              <a:rPr lang="en-US" dirty="0"/>
              <a:t>Over identification of needs vs. strengths</a:t>
            </a:r>
          </a:p>
          <a:p>
            <a:r>
              <a:rPr lang="en-US" dirty="0"/>
              <a:t>Sensitive information/need to know</a:t>
            </a:r>
          </a:p>
          <a:p>
            <a:r>
              <a:rPr lang="en-US" dirty="0"/>
              <a:t>Time!</a:t>
            </a:r>
          </a:p>
        </p:txBody>
      </p:sp>
    </p:spTree>
    <p:extLst>
      <p:ext uri="{BB962C8B-B14F-4D97-AF65-F5344CB8AC3E}">
        <p14:creationId xmlns:p14="http://schemas.microsoft.com/office/powerpoint/2010/main" val="339850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Logistics: Preparing the youth, family and team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lvl="2" indent="0">
              <a:buNone/>
            </a:pPr>
            <a:endParaRPr lang="en-US" dirty="0"/>
          </a:p>
          <a:p>
            <a:r>
              <a:rPr lang="en-US" dirty="0"/>
              <a:t>The CANS is: 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communimetric</a:t>
            </a:r>
            <a:r>
              <a:rPr lang="en-US" dirty="0"/>
              <a:t> tool</a:t>
            </a:r>
          </a:p>
          <a:p>
            <a:pPr lvl="1"/>
            <a:r>
              <a:rPr lang="en-US" dirty="0"/>
              <a:t>collaborative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CANS is NOT:</a:t>
            </a:r>
          </a:p>
          <a:p>
            <a:pPr lvl="1"/>
            <a:r>
              <a:rPr lang="en-US" dirty="0"/>
              <a:t>a report card. How can team better utilize strengths and prioritize needs?</a:t>
            </a:r>
          </a:p>
          <a:p>
            <a:pPr lvl="1"/>
            <a:r>
              <a:rPr lang="en-US" dirty="0"/>
              <a:t>Meant to be punitive. Where can supports (natural or formal) be helpful?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1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Prepare team for your role as CANS rater (asking clarifying questions)</a:t>
            </a:r>
          </a:p>
          <a:p>
            <a:r>
              <a:rPr lang="en-US" dirty="0"/>
              <a:t>If at all possible, prepare youth/family ahead of time</a:t>
            </a:r>
          </a:p>
          <a:p>
            <a:r>
              <a:rPr lang="en-US" dirty="0"/>
              <a:t>Follow the flow of the meeting. Don’t go question by question. </a:t>
            </a:r>
          </a:p>
          <a:p>
            <a:r>
              <a:rPr lang="en-US" dirty="0"/>
              <a:t>When stuck with rating follow general rule of thumb: 2-3 is “a need to be addressed,” with 3 being more immediate. </a:t>
            </a:r>
          </a:p>
          <a:p>
            <a:r>
              <a:rPr lang="en-US" dirty="0"/>
              <a:t>What to do with information not addressed within the meeting?</a:t>
            </a:r>
          </a:p>
          <a:p>
            <a:r>
              <a:rPr lang="en-US" dirty="0"/>
              <a:t>Be dynamic and use your clinical judgement!</a:t>
            </a:r>
          </a:p>
        </p:txBody>
      </p:sp>
    </p:spTree>
    <p:extLst>
      <p:ext uri="{BB962C8B-B14F-4D97-AF65-F5344CB8AC3E}">
        <p14:creationId xmlns:p14="http://schemas.microsoft.com/office/powerpoint/2010/main" val="369876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CANS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Get more info if need be</a:t>
            </a:r>
          </a:p>
          <a:p>
            <a:r>
              <a:rPr lang="en-US" dirty="0"/>
              <a:t>Rate within meeting if time/capabilities allow</a:t>
            </a:r>
          </a:p>
          <a:p>
            <a:r>
              <a:rPr lang="en-US" dirty="0"/>
              <a:t>Disseminate completed CANS with proper release process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cap="small" dirty="0">
                <a:solidFill>
                  <a:srgbClr val="575F6D"/>
                </a:solidFill>
                <a:ea typeface="+mj-ea"/>
                <a:cs typeface="+mj-cs"/>
              </a:rPr>
              <a:t>Treatment planning</a:t>
            </a:r>
          </a:p>
          <a:p>
            <a:pPr lvl="0"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Highlight the needs identified and which team members can address which needs</a:t>
            </a:r>
          </a:p>
          <a:p>
            <a:pPr lvl="0"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Which strengths can support needs </a:t>
            </a:r>
          </a:p>
          <a:p>
            <a:pPr lvl="0"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Service referrals?</a:t>
            </a:r>
          </a:p>
          <a:p>
            <a:pPr marL="0" indent="0">
              <a:buNone/>
            </a:pPr>
            <a:endParaRPr lang="en-US" sz="3000" cap="small" dirty="0">
              <a:solidFill>
                <a:srgbClr val="575F6D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502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6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</a:t>
            </a:r>
          </a:p>
        </p:txBody>
      </p:sp>
      <p:pic>
        <p:nvPicPr>
          <p:cNvPr id="1026" name="Picture 2" descr="C:\Users\coretta.enos\AppData\Local\Microsoft\Windows\Temporary Internet Files\Content.IE5\HTP1SUDS\scratching_head_photo[1]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38717"/>
            <a:ext cx="1642110" cy="39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2173</TotalTime>
  <Words>300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CANS in team meetings</vt:lpstr>
      <vt:lpstr>Why complete within a team meeting?</vt:lpstr>
      <vt:lpstr>Who should attend? </vt:lpstr>
      <vt:lpstr>Barriers</vt:lpstr>
      <vt:lpstr>Logistics: Preparing the youth, family and team </vt:lpstr>
      <vt:lpstr>Helpful hints</vt:lpstr>
      <vt:lpstr>Completing the CANS </vt:lpstr>
      <vt:lpstr>Case example</vt:lpstr>
      <vt:lpstr>Questions </vt:lpstr>
    </vt:vector>
  </TitlesOfParts>
  <Company>NCSS,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CANS in team meetings</dc:title>
  <dc:creator>CENOS</dc:creator>
  <cp:lastModifiedBy>Wilcox, Cheryle</cp:lastModifiedBy>
  <cp:revision>13</cp:revision>
  <dcterms:created xsi:type="dcterms:W3CDTF">2019-05-09T12:35:05Z</dcterms:created>
  <dcterms:modified xsi:type="dcterms:W3CDTF">2019-05-15T16:20:31Z</dcterms:modified>
</cp:coreProperties>
</file>